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5" r:id="rId4"/>
    <p:sldId id="262" r:id="rId5"/>
    <p:sldId id="257" r:id="rId6"/>
    <p:sldId id="279" r:id="rId7"/>
    <p:sldId id="267" r:id="rId8"/>
    <p:sldId id="282" r:id="rId9"/>
    <p:sldId id="268" r:id="rId10"/>
    <p:sldId id="265" r:id="rId11"/>
    <p:sldId id="280" r:id="rId12"/>
    <p:sldId id="263" r:id="rId13"/>
    <p:sldId id="269" r:id="rId14"/>
    <p:sldId id="276" r:id="rId15"/>
    <p:sldId id="270" r:id="rId16"/>
    <p:sldId id="274" r:id="rId17"/>
    <p:sldId id="264" r:id="rId18"/>
    <p:sldId id="277" r:id="rId19"/>
    <p:sldId id="272" r:id="rId20"/>
    <p:sldId id="273" r:id="rId21"/>
    <p:sldId id="284" r:id="rId22"/>
    <p:sldId id="285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0000"/>
    <a:srgbClr val="000000"/>
    <a:srgbClr val="51ABAF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781" autoAdjust="0"/>
    <p:restoredTop sz="94660"/>
  </p:normalViewPr>
  <p:slideViewPr>
    <p:cSldViewPr>
      <p:cViewPr varScale="1">
        <p:scale>
          <a:sx n="97" d="100"/>
          <a:sy n="97" d="100"/>
        </p:scale>
        <p:origin x="-19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web2edu.ru/Shared/Post.aspx?PK=%7bf965c8fc-edf5-4158-87bf-42a34b681fdd%7d&amp;PK_expand=%7bd6fb3088-fef3-49e0-9ddc-3f0cfa2b4cf5%7d&amp;Page=0,0,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desk.ru/photo/36-0-1474" TargetMode="External"/><Relationship Id="rId5" Type="http://schemas.openxmlformats.org/officeDocument/2006/relationships/image" Target="http://vseskazki.su/images/dva_moroza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hyperlink" Target="http://wdesk.ru/photo/36-0-1474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hyperlink" Target="http://wdesk.ru/photo/36-0-1474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57818" y="3429000"/>
            <a:ext cx="3500462" cy="571505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>Жить - </a:t>
            </a:r>
            <a:r>
              <a:rPr lang="ru-RU" sz="2000" b="1" dirty="0" smtClean="0">
                <a:hlinkClick r:id="rId2" action="ppaction://hlinksldjump"/>
              </a:rPr>
              <a:t>значит</a:t>
            </a:r>
            <a:r>
              <a:rPr lang="ru-RU" sz="2000" b="1" dirty="0" smtClean="0"/>
              <a:t> работать.  </a:t>
            </a:r>
            <a:br>
              <a:rPr lang="ru-RU" sz="2000" b="1" dirty="0" smtClean="0"/>
            </a:br>
            <a:r>
              <a:rPr lang="ru-RU" sz="2000" b="1" dirty="0" smtClean="0"/>
              <a:t>Труд есть жизнь человека.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(Вольтер</a:t>
            </a:r>
            <a:r>
              <a:rPr lang="ru-RU" sz="2200" i="1" dirty="0" smtClean="0"/>
              <a:t>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7929618" cy="192882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Литературная викторина по прочитанным книгам о труде  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14744" y="6286520"/>
            <a:ext cx="5286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Подготовила  педагог-библиотекарь Якубович Г.Г.</a:t>
            </a:r>
            <a:endParaRPr lang="ru-RU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43578"/>
            <a:ext cx="2649373" cy="12144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рассказа.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500066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Митя - художник. Но работает не краской, не кистями. Он украшает деревянным узором шкатулки, столы, шкафы. Под рукой у Мити тоненькие дощечки из дерева разных пород. Тут красное дерево, черный дуб, коричное дерево. У каждого дерева свой цвет. Распилены эти дощечки на квадратики, шашечки, кружочки. И Митя выклеивает этими шашечками узор на шкатулке или на </a:t>
            </a:r>
            <a:r>
              <a:rPr lang="ru-RU" sz="2400" b="1" dirty="0" err="1" smtClean="0"/>
              <a:t>шкапчике</a:t>
            </a:r>
            <a:r>
              <a:rPr lang="ru-RU" sz="2400" b="1" dirty="0" smtClean="0"/>
              <a:t>.  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311466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292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357158" y="122852"/>
            <a:ext cx="7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8434" name="Picture 2" descr="http://lit-yaz.ru/pars_docs/refs/37/36439/36439_html_2dcd38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447407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50718"/>
            <a:ext cx="2214578" cy="1107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стихотворения.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071546"/>
            <a:ext cx="4286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Зажглось окно Под самой крышей — Проснулся дворник Дядя Миша. </a:t>
            </a:r>
          </a:p>
          <a:p>
            <a:r>
              <a:rPr lang="ru-RU" sz="2000" b="1" dirty="0" smtClean="0"/>
              <a:t>Встал раньше всех —</a:t>
            </a:r>
          </a:p>
          <a:p>
            <a:r>
              <a:rPr lang="ru-RU" sz="2000" b="1" dirty="0" smtClean="0"/>
              <a:t> Часов с пяти </a:t>
            </a:r>
          </a:p>
          <a:p>
            <a:r>
              <a:rPr lang="ru-RU" sz="2000" b="1" dirty="0" smtClean="0"/>
              <a:t>Начнёт он улицу мести. </a:t>
            </a:r>
          </a:p>
          <a:p>
            <a:r>
              <a:rPr lang="ru-RU" sz="2000" b="1" dirty="0" smtClean="0"/>
              <a:t>А вот Марина, Медсестра, </a:t>
            </a:r>
          </a:p>
          <a:p>
            <a:r>
              <a:rPr lang="ru-RU" sz="2000" b="1" dirty="0" smtClean="0"/>
              <a:t>К больным Торопится с утра. </a:t>
            </a:r>
          </a:p>
          <a:p>
            <a:r>
              <a:rPr lang="ru-RU" sz="2000" b="1" dirty="0" smtClean="0"/>
              <a:t>Но иногда и по ночам,</a:t>
            </a:r>
          </a:p>
          <a:p>
            <a:r>
              <a:rPr lang="ru-RU" sz="2000" b="1" dirty="0" smtClean="0"/>
              <a:t> Когда так сладко спится, </a:t>
            </a:r>
          </a:p>
          <a:p>
            <a:r>
              <a:rPr lang="ru-RU" sz="2000" b="1" dirty="0" smtClean="0"/>
              <a:t>Она уходит, чтоб врачам </a:t>
            </a:r>
          </a:p>
          <a:p>
            <a:r>
              <a:rPr lang="ru-RU" sz="2000" b="1" dirty="0" smtClean="0"/>
              <a:t>Помочь в своей больнице. </a:t>
            </a:r>
          </a:p>
          <a:p>
            <a:r>
              <a:rPr lang="ru-RU" sz="2000" b="1" dirty="0" smtClean="0"/>
              <a:t>Вы Прохоровых видели? </a:t>
            </a:r>
          </a:p>
          <a:p>
            <a:r>
              <a:rPr lang="ru-RU" sz="2000" b="1" dirty="0" smtClean="0"/>
              <a:t>Вся их семья – строители. </a:t>
            </a:r>
          </a:p>
          <a:p>
            <a:r>
              <a:rPr lang="ru-RU" sz="2000" b="1" dirty="0" smtClean="0"/>
              <a:t>Спешат на стройку Млад и стар: Отец – бетонщик, Мать – маляр, </a:t>
            </a:r>
          </a:p>
          <a:p>
            <a:r>
              <a:rPr lang="ru-RU" sz="2000" b="1" dirty="0" smtClean="0"/>
              <a:t>А дочка, хоть невелика, Но тоже строит — Из песка.  </a:t>
            </a:r>
            <a:endParaRPr lang="ru-RU" sz="2000" b="1" dirty="0"/>
          </a:p>
        </p:txBody>
      </p:sp>
      <p:pic>
        <p:nvPicPr>
          <p:cNvPr id="16386" name="Picture 2" descr="http://93.img.avito.st/640x480/1152103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14422"/>
            <a:ext cx="235742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52260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hlinkClick r:id="rId2" action="ppaction://hlinksldjump"/>
              </a:rPr>
              <a:t>Русская народная сказка «Репка»</a:t>
            </a:r>
            <a:endParaRPr lang="ru-RU" b="1" i="1" dirty="0"/>
          </a:p>
        </p:txBody>
      </p:sp>
      <p:pic>
        <p:nvPicPr>
          <p:cNvPr id="4" name="Содержимое 7" descr="http://www.kniga.ru/upload/iblock/95e/95e4762ca91fc94a901966a8a1b3a196_46302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605929" cy="4447558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00042"/>
            <a:ext cx="1436854" cy="1325498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829048" cy="507209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66"/>
                </a:solidFill>
                <a:hlinkClick r:id="rId2" action="ppaction://hlinksldjump"/>
              </a:rPr>
              <a:t>Русская народная сказка «Петушок и бобовое зернышко» </a:t>
            </a:r>
            <a:endParaRPr lang="ru-RU" b="1" u="sng" dirty="0">
              <a:solidFill>
                <a:srgbClr val="FF0066"/>
              </a:solidFill>
            </a:endParaRPr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1657170" cy="1528740"/>
          </a:xfrm>
          <a:prstGeom prst="rect">
            <a:avLst/>
          </a:prstGeom>
          <a:noFill/>
        </p:spPr>
      </p:pic>
      <p:pic>
        <p:nvPicPr>
          <p:cNvPr id="6146" name="Picture 2" descr="http://nicolenielsen.com/images/5607ab29a67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71678"/>
            <a:ext cx="3810000" cy="456723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21431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flipV="1">
            <a:off x="2794108" y="3395422"/>
            <a:ext cx="6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41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1442856" cy="1331035"/>
          </a:xfrm>
          <a:prstGeom prst="rect">
            <a:avLst/>
          </a:prstGeom>
          <a:noFill/>
        </p:spPr>
      </p:pic>
      <p:pic>
        <p:nvPicPr>
          <p:cNvPr id="7" name="Содержимое 4" descr="http://s4.goods.ozstatic.by/1000/857/447/10/10447857_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3580835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38664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1571612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hlinkClick r:id="rId5" action="ppaction://hlinksldjump"/>
              </a:rPr>
              <a:t>Корней Чуковский </a:t>
            </a:r>
          </a:p>
          <a:p>
            <a:r>
              <a:rPr lang="ru-RU" sz="5400" b="1" i="1" dirty="0" smtClean="0">
                <a:hlinkClick r:id="rId5" action="ppaction://hlinksldjump"/>
              </a:rPr>
              <a:t>«</a:t>
            </a:r>
            <a:r>
              <a:rPr lang="ru-RU" sz="5400" b="1" i="1" dirty="0" err="1" smtClean="0">
                <a:hlinkClick r:id="rId5" action="ppaction://hlinksldjump"/>
              </a:rPr>
              <a:t>Федорино</a:t>
            </a:r>
            <a:r>
              <a:rPr lang="ru-RU" sz="5400" b="1" i="1" dirty="0" smtClean="0">
                <a:hlinkClick r:id="rId5" action="ppaction://hlinksldjump"/>
              </a:rPr>
              <a:t> горе»</a:t>
            </a:r>
            <a:endParaRPr lang="ru-RU" sz="5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571480"/>
            <a:ext cx="4014758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1626230" cy="1500198"/>
          </a:xfrm>
          <a:prstGeom prst="rect">
            <a:avLst/>
          </a:prstGeom>
          <a:noFill/>
        </p:spPr>
      </p:pic>
      <p:pic>
        <p:nvPicPr>
          <p:cNvPr id="4" name="Содержимое 23" descr="http://maxima-library.org/covers/246994_0.jpe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814635" cy="395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238664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43372" y="1071546"/>
            <a:ext cx="4643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</a:t>
            </a:r>
            <a:r>
              <a:rPr lang="ru-RU" sz="5400" b="1" i="1" u="sng" dirty="0" smtClean="0">
                <a:solidFill>
                  <a:srgbClr val="008000"/>
                </a:solidFill>
                <a:hlinkClick r:id="rId5" action="ppaction://hlinksldjump"/>
              </a:rPr>
              <a:t>Михаил </a:t>
            </a:r>
            <a:r>
              <a:rPr lang="ru-RU" sz="5400" b="1" i="1" u="sng" dirty="0" err="1" smtClean="0">
                <a:solidFill>
                  <a:srgbClr val="008000"/>
                </a:solidFill>
                <a:hlinkClick r:id="rId5" action="ppaction://hlinksldjump"/>
              </a:rPr>
              <a:t>Ларионович</a:t>
            </a:r>
            <a:r>
              <a:rPr lang="ru-RU" sz="5400" b="1" i="1" u="sng" dirty="0" smtClean="0">
                <a:solidFill>
                  <a:srgbClr val="008000"/>
                </a:solidFill>
                <a:hlinkClick r:id="rId5" action="ppaction://hlinksldjump"/>
              </a:rPr>
              <a:t> Михайлов. «Два мороза»</a:t>
            </a:r>
            <a:endParaRPr lang="ru-RU" sz="5400" i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1548790" cy="1428760"/>
          </a:xfrm>
          <a:prstGeom prst="rect">
            <a:avLst/>
          </a:prstGeom>
          <a:noFill/>
        </p:spPr>
      </p:pic>
      <p:pic>
        <p:nvPicPr>
          <p:cNvPr id="3074" name="Picture 2" descr="http://img.yakaboo.ua/media/catalog/product/3/8/388895_46485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638" y="2357430"/>
            <a:ext cx="2955510" cy="392909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215937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7686" y="1000108"/>
            <a:ext cx="45720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5400" b="1" i="1" u="sng" dirty="0" smtClean="0">
                <a:solidFill>
                  <a:srgbClr val="7030A0"/>
                </a:solidFill>
                <a:hlinkClick r:id="rId5" action="ppaction://hlinksldjump"/>
              </a:rPr>
              <a:t>Владимир Федорович Одоевский. </a:t>
            </a:r>
          </a:p>
          <a:p>
            <a:pPr algn="ctr"/>
            <a:r>
              <a:rPr lang="ru-RU" sz="5400" b="1" i="1" u="sng" dirty="0" smtClean="0">
                <a:solidFill>
                  <a:srgbClr val="7030A0"/>
                </a:solidFill>
                <a:hlinkClick r:id="rId5" action="ppaction://hlinksldjump"/>
              </a:rPr>
              <a:t>«Мороз Иванович»</a:t>
            </a:r>
            <a:endParaRPr lang="ru-RU" sz="5400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1428736"/>
            <a:ext cx="4214842" cy="428628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Джани </a:t>
            </a:r>
            <a:r>
              <a:rPr lang="ru-RU" sz="5400" b="1" i="1" u="sng" dirty="0" err="1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Родари</a:t>
            </a:r>
            <a:r>
              <a:rPr lang="ru-RU" sz="5400" b="1" i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. </a:t>
            </a:r>
            <a:br>
              <a:rPr lang="ru-RU" sz="5400" b="1" i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</a:br>
            <a:r>
              <a:rPr lang="ru-RU" sz="5400" b="1" i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«Чем пахнут ремёсла»</a:t>
            </a:r>
            <a:endParaRPr lang="ru-RU" sz="5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libex.ru/dimg/4ed28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2000240"/>
            <a:ext cx="3009900" cy="4010025"/>
          </a:xfrm>
          <a:prstGeom prst="rect">
            <a:avLst/>
          </a:prstGeom>
        </p:spPr>
      </p:pic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28"/>
            <a:ext cx="1316472" cy="1214446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2000232" cy="12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1471351" cy="1357322"/>
          </a:xfrm>
          <a:prstGeom prst="rect">
            <a:avLst/>
          </a:prstGeom>
          <a:noFill/>
        </p:spPr>
      </p:pic>
      <p:pic>
        <p:nvPicPr>
          <p:cNvPr id="4" name="Picture 2" descr="http://biblio.by/media/catalog/product/cache/1/image/1200x1200/9df78eab33525d08d6e5fb8d27136e95/m/u/multimediabooks_covers1005959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357586" cy="422594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0457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29123" y="1071546"/>
            <a:ext cx="3929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Николай Николаевич Носов.  </a:t>
            </a:r>
          </a:p>
          <a:p>
            <a:r>
              <a:rPr lang="ru-RU" sz="5400" b="1" i="1" u="sng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«На горке»</a:t>
            </a:r>
            <a:endParaRPr lang="ru-RU" sz="54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785794"/>
            <a:ext cx="4543428" cy="44402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1393912" cy="1285884"/>
          </a:xfrm>
          <a:prstGeom prst="rect">
            <a:avLst/>
          </a:prstGeom>
          <a:noFill/>
        </p:spPr>
      </p:pic>
      <p:pic>
        <p:nvPicPr>
          <p:cNvPr id="4" name="Picture 2" descr="https://im3-tub-ru.yandex.net/i?id=a7115d4d8d6756b7a996e0c2bb89a1a3&amp;n=33&amp;h=190&amp;w=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3071834" cy="3786214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928826" cy="12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7686" y="714356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5400" b="1" i="1" u="sng" dirty="0" smtClean="0">
                <a:hlinkClick r:id="rId5" action="ppaction://hlinksldjump"/>
              </a:rPr>
              <a:t>Лев Николаевич Толстой. </a:t>
            </a:r>
          </a:p>
          <a:p>
            <a:r>
              <a:rPr lang="ru-RU" sz="5400" b="1" i="1" u="sng" dirty="0" smtClean="0">
                <a:hlinkClick r:id="rId5" action="ppaction://hlinksldjump"/>
              </a:rPr>
              <a:t>«Как мужик убрал камень»</a:t>
            </a:r>
            <a:endParaRPr lang="ru-RU" sz="5400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286388"/>
            <a:ext cx="2940494" cy="13478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сказки.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71612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Выросла репка большая-пребольшая.</a:t>
            </a:r>
          </a:p>
          <a:p>
            <a:r>
              <a:rPr lang="ru-RU" sz="3200" b="1" dirty="0" smtClean="0"/>
              <a:t>Пошёл дед репку тянуть : тянет - потянет, вытянуть не может.</a:t>
            </a:r>
            <a:endParaRPr lang="ru-RU" sz="3200" b="1" dirty="0"/>
          </a:p>
        </p:txBody>
      </p:sp>
      <p:pic>
        <p:nvPicPr>
          <p:cNvPr id="15362" name="Picture 2" descr="http://a2.mzstatic.com/us/r1000/116/Purple/v4/9b/8d/4b/9b8d4bfd-683f-8cd2-b32c-b5a589d340f3/GnfIv53OSbh8rN0Ws76YqM-temp-upload.vfaomovq.1024x1024-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2735">
            <a:off x="4643438" y="1357298"/>
            <a:ext cx="4210081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372586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1442856" cy="1331035"/>
          </a:xfrm>
          <a:prstGeom prst="rect">
            <a:avLst/>
          </a:prstGeom>
          <a:noFill/>
        </p:spPr>
      </p:pic>
      <p:pic>
        <p:nvPicPr>
          <p:cNvPr id="4098" name="Picture 2" descr="http://player.myshared.ru/879736/data/images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76" y="1785926"/>
            <a:ext cx="3518396" cy="4697747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2045723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714356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4800" b="1" i="1" u="sng" dirty="0" smtClean="0">
                <a:solidFill>
                  <a:srgbClr val="FF0000"/>
                </a:solidFill>
                <a:hlinkClick r:id="rId5" action="ppaction://hlinksldjump"/>
              </a:rPr>
              <a:t>Викторович Шергин. «Собирай по ягодке - наберешь кузовок»</a:t>
            </a:r>
            <a:endParaRPr lang="ru-RU" sz="48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1228542" cy="1133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3984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071546"/>
            <a:ext cx="48174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0000FF"/>
                </a:solidFill>
                <a:hlinkClick r:id="rId3" action="ppaction://hlinksldjump"/>
              </a:rPr>
              <a:t>Яков </a:t>
            </a:r>
            <a:r>
              <a:rPr lang="ru-RU" sz="5400" b="1" i="1" u="sng" dirty="0" err="1" smtClean="0">
                <a:solidFill>
                  <a:srgbClr val="0000FF"/>
                </a:solidFill>
                <a:hlinkClick r:id="rId3" action="ppaction://hlinksldjump"/>
              </a:rPr>
              <a:t>Лазаревич</a:t>
            </a:r>
            <a:r>
              <a:rPr lang="ru-RU" sz="5400" b="1" i="1" u="sng" dirty="0" smtClean="0">
                <a:solidFill>
                  <a:srgbClr val="0000FF"/>
                </a:solidFill>
                <a:hlinkClick r:id="rId3" action="ppaction://hlinksldjump"/>
              </a:rPr>
              <a:t> Аким. </a:t>
            </a:r>
          </a:p>
          <a:p>
            <a:pPr algn="ctr"/>
            <a:r>
              <a:rPr lang="ru-RU" sz="5400" b="1" i="1" u="sng" dirty="0" smtClean="0">
                <a:solidFill>
                  <a:srgbClr val="0000FF"/>
                </a:solidFill>
                <a:hlinkClick r:id="rId3" action="ppaction://hlinksldjump"/>
              </a:rPr>
              <a:t>«Наш дом»</a:t>
            </a:r>
            <a:endParaRPr lang="ru-RU" sz="5400" b="1" i="1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ftp.coollib.net/i/32/65632/_163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14884"/>
            <a:ext cx="1246571" cy="1662094"/>
          </a:xfrm>
          <a:prstGeom prst="rect">
            <a:avLst/>
          </a:prstGeom>
          <a:noFill/>
        </p:spPr>
      </p:pic>
      <p:pic>
        <p:nvPicPr>
          <p:cNvPr id="1028" name="Picture 4" descr="http://900igr.net/datas/literatura/JA.Akim-stikhi/0013-013-Knigi-JA.L.-Aki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4199465" cy="3149599"/>
          </a:xfrm>
          <a:prstGeom prst="rect">
            <a:avLst/>
          </a:prstGeom>
          <a:noFill/>
        </p:spPr>
      </p:pic>
      <p:pic>
        <p:nvPicPr>
          <p:cNvPr id="1032" name="Picture 8" descr="http://www.cultin.ru/writers-images/akim-yakov-lazarevich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95486" cy="150019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28604"/>
            <a:ext cx="214314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eview-image" descr="http://files.web2edu.ru/703834ba-a3fe-4c07-94ea-c47f1a0a9567/1737e17f-5b44-47a9-b08b-f3113d89ad29.gif">
            <a:hlinkClick r:id="rId2" tgtFrame="&quot;_blank&quot;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29264"/>
            <a:ext cx="3116919" cy="1428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сказки.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4357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Бросилась курочка к корове:</a:t>
            </a:r>
            <a:br>
              <a:rPr lang="ru-RU" sz="2800" b="1" dirty="0" smtClean="0"/>
            </a:br>
            <a:r>
              <a:rPr lang="ru-RU" sz="2800" b="1" dirty="0" smtClean="0"/>
              <a:t>— Коровушка, голубушка, дай скорее молока, из молока хозяюшка собьет маслица, маслицем смажу петушку горлышко: подавился петушок бобовым зернышком.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482" name="Picture 2" descr="http://dialogimam.com/sites/default/files/users/user1/skazki/kuroc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6671">
            <a:off x="4924667" y="1721965"/>
            <a:ext cx="3387180" cy="45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сказки.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5"/>
            <a:ext cx="47149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 бедная баба одна,</a:t>
            </a:r>
            <a:br>
              <a:rPr lang="ru-RU" sz="2800" b="1" dirty="0" smtClean="0"/>
            </a:br>
            <a:r>
              <a:rPr lang="ru-RU" sz="2800" b="1" dirty="0" smtClean="0"/>
              <a:t>И плачет, и плачет она.</a:t>
            </a:r>
            <a:br>
              <a:rPr lang="ru-RU" sz="2800" b="1" dirty="0" smtClean="0"/>
            </a:br>
            <a:r>
              <a:rPr lang="ru-RU" sz="2800" b="1" dirty="0" smtClean="0"/>
              <a:t>Села бы баба за стол,</a:t>
            </a:r>
            <a:br>
              <a:rPr lang="ru-RU" sz="2800" b="1" dirty="0" smtClean="0"/>
            </a:br>
            <a:r>
              <a:rPr lang="ru-RU" sz="2800" b="1" dirty="0" smtClean="0"/>
              <a:t>Да стол за ворота ушёл.</a:t>
            </a:r>
            <a:br>
              <a:rPr lang="ru-RU" sz="2800" b="1" dirty="0" smtClean="0"/>
            </a:br>
            <a:r>
              <a:rPr lang="ru-RU" sz="2800" b="1" dirty="0" smtClean="0"/>
              <a:t>Сварила бы баба щи,</a:t>
            </a:r>
            <a:br>
              <a:rPr lang="ru-RU" sz="2800" b="1" dirty="0" smtClean="0"/>
            </a:br>
            <a:r>
              <a:rPr lang="ru-RU" sz="2800" b="1" dirty="0" smtClean="0"/>
              <a:t>Да кастрюлю поди поищи!</a:t>
            </a:r>
            <a:br>
              <a:rPr lang="ru-RU" sz="2800" b="1" dirty="0" smtClean="0"/>
            </a:br>
            <a:r>
              <a:rPr lang="ru-RU" sz="2800" b="1" dirty="0" smtClean="0"/>
              <a:t>И чашки ушли, и стаканы,</a:t>
            </a:r>
            <a:br>
              <a:rPr lang="ru-RU" sz="2800" b="1" dirty="0" smtClean="0"/>
            </a:br>
            <a:r>
              <a:rPr lang="ru-RU" sz="2800" b="1" dirty="0" smtClean="0"/>
              <a:t>Остались одни тараканы.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4338" name="Picture 2" descr="http://fs00.infourok.ru/images/doc/300/299262/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4000528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72140"/>
            <a:ext cx="3214678" cy="12858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сказки.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5286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Мороз Синий нос обрадовался, думает: вот тут и сломлю его. Стал к нему в полушубок дуть, пробираться, да и давай его язвить. А мужик-то топором машет, только щепки кругом летят:</a:t>
            </a:r>
          </a:p>
          <a:p>
            <a:r>
              <a:rPr lang="ru-RU" sz="2400" b="1" dirty="0" smtClean="0"/>
              <a:t>Эх, раз, эх, два!</a:t>
            </a:r>
            <a:br>
              <a:rPr lang="ru-RU" sz="2400" b="1" dirty="0" smtClean="0"/>
            </a:br>
            <a:r>
              <a:rPr lang="ru-RU" sz="2400" b="1" dirty="0" smtClean="0"/>
              <a:t>Нарублю дрова!</a:t>
            </a:r>
            <a:br>
              <a:rPr lang="ru-RU" sz="2400" b="1" dirty="0" smtClean="0"/>
            </a:br>
            <a:r>
              <a:rPr lang="ru-RU" sz="2400" b="1" dirty="0" smtClean="0"/>
              <a:t>Дрова нарублю –</a:t>
            </a:r>
            <a:br>
              <a:rPr lang="ru-RU" sz="2400" b="1" dirty="0" smtClean="0"/>
            </a:br>
            <a:r>
              <a:rPr lang="ru-RU" sz="2400" b="1" dirty="0" smtClean="0"/>
              <a:t>В доме печку натоплю!</a:t>
            </a:r>
          </a:p>
        </p:txBody>
      </p:sp>
      <p:pic>
        <p:nvPicPr>
          <p:cNvPr id="5" name="Содержимое 3" descr="http://vseskazki.su/images/dva_moroza.jpg"/>
          <p:cNvPicPr>
            <a:picLocks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 rot="900635">
            <a:off x="5538305" y="1677858"/>
            <a:ext cx="3071834" cy="452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 &lt;b&gt;Большая&lt;/b&gt; снежинка  смайлики, картинки, фото, рисунки, gif анимации, аватары">
            <a:hlinkClick r:id="rId6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507207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&lt;b&gt;Большая&lt;/b&gt; снежинка  смайлики, картинки, фото, рисунки, gif анимации, аватары">
            <a:hlinkClick r:id="rId6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57214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&lt;b&gt;Большая&lt;/b&gt; снежинка  смайлики, картинки, фото, рисунки, gif анимации, аватары">
            <a:hlinkClick r:id="rId6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 &lt;b&gt;Большая&lt;/b&gt; снежинка  смайлики, картинки, фото, рисунки, gif анимации, аватары">
            <a:hlinkClick r:id="rId6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21429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&lt;b&gt;Большая&lt;/b&gt; снежинка  смайлики, картинки, фото, рисунки, gif анимации, аватары">
            <a:hlinkClick r:id="rId6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71501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46420"/>
            <a:ext cx="2357422" cy="12115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сказки.</a:t>
            </a:r>
            <a:endParaRPr lang="ru-RU" dirty="0"/>
          </a:p>
        </p:txBody>
      </p:sp>
      <p:pic>
        <p:nvPicPr>
          <p:cNvPr id="17410" name="Picture 2" descr="http://img-fotki.yandex.ru/get/6418/157060903.d6/0_abc03_8bcbfd7b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592873" cy="4597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«Я совсем готов, подрумянился, сахаром да изюмом обжарился; кто меня из печки возьмёт, тот со мной и пойдёт!»,</a:t>
            </a:r>
          </a:p>
          <a:p>
            <a:r>
              <a:rPr lang="ru-RU" sz="2800" b="1" dirty="0" smtClean="0"/>
              <a:t>рукодельница, нимало не мешкая, схватила лопатку, вынула пирожок и положила его за пазуху. Идёт она дальше….</a:t>
            </a:r>
            <a:endParaRPr lang="ru-RU" sz="2800" b="1" dirty="0"/>
          </a:p>
        </p:txBody>
      </p:sp>
      <p:pic>
        <p:nvPicPr>
          <p:cNvPr id="6" name="Рисунок 5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6430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4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85736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21468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64357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429264"/>
            <a:ext cx="2857488" cy="1428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стиха.</a:t>
            </a:r>
            <a:endParaRPr lang="ru-RU" dirty="0"/>
          </a:p>
        </p:txBody>
      </p:sp>
      <p:pic>
        <p:nvPicPr>
          <p:cNvPr id="4" name="Содержимое 4" descr="http://diamult.com/photo/id_1262/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1285860"/>
            <a:ext cx="514353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http://knijki.narod.ru/rodari_chem_pahnut_remesla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6286">
            <a:off x="4984647" y="1246551"/>
            <a:ext cx="3571900" cy="526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72140"/>
            <a:ext cx="2357422" cy="12858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рассказа.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5286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Целый день ребята трудились – строили снежную горку во дворе. Сгребали лопатами снег и сваливали его под стенку сарая в кучу. Только к обеду горка была готова. Ребята полили её водой и побежали домой обедать.</a:t>
            </a:r>
          </a:p>
          <a:p>
            <a:r>
              <a:rPr lang="ru-RU" sz="2800" b="1" dirty="0" smtClean="0"/>
              <a:t>– Вот пообедаем, – говорили они, – а горка пока замёрзнет. А после обеда мы придём с санками и будем кататься.</a:t>
            </a:r>
            <a:endParaRPr lang="ru-RU" sz="2800" b="1" dirty="0"/>
          </a:p>
        </p:txBody>
      </p:sp>
      <p:pic>
        <p:nvPicPr>
          <p:cNvPr id="14342" name="Picture 6" descr="На горке рассказ Нос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643050"/>
            <a:ext cx="29094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6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385762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85736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07154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 &lt;b&gt;Большая&lt;/b&gt; снежинка  смайлики, картинки, фото, рисунки, gif анимации, аватары">
            <a:hlinkClick r:id="rId5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8586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29264"/>
            <a:ext cx="2649373" cy="12144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sldjump"/>
              </a:rPr>
              <a:t>Назови автора и название рассказа.</a:t>
            </a:r>
            <a:endParaRPr lang="ru-RU" dirty="0"/>
          </a:p>
        </p:txBody>
      </p:sp>
      <p:pic>
        <p:nvPicPr>
          <p:cNvPr id="7170" name="Picture 2" descr="http://soyuz-pisatelei.ru/_fr/77/774200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2006" y="1142984"/>
            <a:ext cx="4201994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21442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Один инженер сказал, что камень надо разбивать на куски порохом и потом по частям свезти его, и что это будет стоить 8000 рублей; другой сказал, что под камень надо подвести большой каток и на катке свезти камень, и что это будет стоить 6000 рублей.</a:t>
            </a:r>
          </a:p>
          <a:p>
            <a:r>
              <a:rPr lang="ru-RU" sz="2400" b="1" dirty="0" smtClean="0"/>
              <a:t>А один мужик сказал: «А я уберу камень и возьму за это 100 рублей».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590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Жить - значит работать.   Труд есть жизнь человека. (Вольтер)  </vt:lpstr>
      <vt:lpstr>Назови автора и название сказки.</vt:lpstr>
      <vt:lpstr>Назови автора и название сказки. </vt:lpstr>
      <vt:lpstr>Назови автора и название сказки.</vt:lpstr>
      <vt:lpstr>Назови автора и название сказки. </vt:lpstr>
      <vt:lpstr>Назови автора и название сказки.</vt:lpstr>
      <vt:lpstr>Назови автора и название стиха.</vt:lpstr>
      <vt:lpstr>Назови автора и название рассказа.</vt:lpstr>
      <vt:lpstr>Назови автора и название рассказа.</vt:lpstr>
      <vt:lpstr>Назови автора и название рассказа.</vt:lpstr>
      <vt:lpstr>Назови автора и название стихотворения.</vt:lpstr>
      <vt:lpstr>Русская народная сказка «Репка»</vt:lpstr>
      <vt:lpstr>Русская народная сказка «Петушок и бобовое зернышко» </vt:lpstr>
      <vt:lpstr> </vt:lpstr>
      <vt:lpstr> </vt:lpstr>
      <vt:lpstr> </vt:lpstr>
      <vt:lpstr>Джани Родари.  «Чем пахнут ремёсла»</vt:lpstr>
      <vt:lpstr> </vt:lpstr>
      <vt:lpstr> </vt:lpstr>
      <vt:lpstr> </vt:lpstr>
      <vt:lpstr>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Пользователь</cp:lastModifiedBy>
  <cp:revision>28</cp:revision>
  <dcterms:created xsi:type="dcterms:W3CDTF">2014-04-08T13:52:26Z</dcterms:created>
  <dcterms:modified xsi:type="dcterms:W3CDTF">2018-05-29T04:41:08Z</dcterms:modified>
</cp:coreProperties>
</file>